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Arita Buri Light" charset="1" panose="02020603020101020101"/>
      <p:regular r:id="rId30"/>
    </p:embeddedFont>
    <p:embeddedFont>
      <p:font typeface="Playfair Display" charset="1" panose="00000000000000000000"/>
      <p:regular r:id="rId31"/>
    </p:embeddedFont>
    <p:embeddedFont>
      <p:font typeface="Cambria" charset="1" panose="02040503050406030204"/>
      <p:regular r:id="rId32"/>
    </p:embeddedFont>
    <p:embeddedFont>
      <p:font typeface="Arita Buri Bold" charset="1" panose="02020603020101020101"/>
      <p:regular r:id="rId33"/>
    </p:embeddedFont>
    <p:embeddedFont>
      <p:font typeface="Nanum Gothic Bold" charset="1" panose="020D0804000000000000"/>
      <p:regular r:id="rId34"/>
    </p:embeddedFont>
    <p:embeddedFont>
      <p:font typeface="Arita Buri Italics" charset="1" panose="02000503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5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9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8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Pg2Ekp8k.mp4" Type="http://schemas.microsoft.com/office/2007/relationships/media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Relationship Id="rId5" Target="../media/image16.jpeg" Type="http://schemas.openxmlformats.org/officeDocument/2006/relationships/image"/><Relationship Id="rId6" Target="../media/VAGPTYZzLK8.mp4" Type="http://schemas.openxmlformats.org/officeDocument/2006/relationships/video"/><Relationship Id="rId7" Target="../media/VAGPTYZzLK8.mp4" Type="http://schemas.microsoft.com/office/2007/relationships/media"/><Relationship Id="rId8" Target="../media/image17.jpeg" Type="http://schemas.openxmlformats.org/officeDocument/2006/relationships/image"/><Relationship Id="rId9" Target="../media/VAGPg2Ekp8k.mp4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Pg2Ekp8k.mp4" Type="http://schemas.microsoft.com/office/2007/relationships/media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Relationship Id="rId5" Target="../media/image16.jpeg" Type="http://schemas.openxmlformats.org/officeDocument/2006/relationships/image"/><Relationship Id="rId6" Target="../media/VAGPTYZzLK8.mp4" Type="http://schemas.openxmlformats.org/officeDocument/2006/relationships/video"/><Relationship Id="rId7" Target="../media/VAGPTYZzLK8.mp4" Type="http://schemas.microsoft.com/office/2007/relationships/media"/><Relationship Id="rId8" Target="../media/image17.jpeg" Type="http://schemas.openxmlformats.org/officeDocument/2006/relationships/image"/><Relationship Id="rId9" Target="../media/VAGPg2Ekp8k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314285"/>
            <a:chOff x="0" y="0"/>
            <a:chExt cx="4816593" cy="19263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926396"/>
            </a:xfrm>
            <a:custGeom>
              <a:avLst/>
              <a:gdLst/>
              <a:ahLst/>
              <a:cxnLst/>
              <a:rect r="r" b="b" t="t" l="l"/>
              <a:pathLst>
                <a:path h="19263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26396"/>
                  </a:lnTo>
                  <a:lnTo>
                    <a:pt x="0" y="1926396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974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75271" y="3296743"/>
            <a:ext cx="5269911" cy="192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00"/>
              </a:lnSpc>
              <a:spcBef>
                <a:spcPct val="0"/>
              </a:spcBef>
            </a:pPr>
            <a:r>
              <a:rPr lang="en-US" sz="11214">
                <a:solidFill>
                  <a:srgbClr val="FFFFFF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서빙로봇</a:t>
            </a:r>
          </a:p>
        </p:txBody>
      </p:sp>
      <p:sp>
        <p:nvSpPr>
          <p:cNvPr name="AutoShape 6" id="6"/>
          <p:cNvSpPr/>
          <p:nvPr/>
        </p:nvSpPr>
        <p:spPr>
          <a:xfrm>
            <a:off x="1276589" y="5130348"/>
            <a:ext cx="521293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104782" y="8017438"/>
            <a:ext cx="4044886" cy="47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79"/>
              </a:lnSpc>
            </a:pPr>
            <a:r>
              <a:rPr lang="en-US" sz="277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Jeonin HighSchool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7834" y="8655115"/>
            <a:ext cx="404488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Cambria"/>
                <a:ea typeface="Cambria"/>
                <a:cs typeface="Cambria"/>
                <a:sym typeface="Cambria"/>
              </a:rPr>
              <a:t>2024.09.06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8309" y="7858421"/>
            <a:ext cx="3292376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191919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신용현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8247" y="3097703"/>
            <a:ext cx="4837933" cy="6160597"/>
          </a:xfrm>
          <a:custGeom>
            <a:avLst/>
            <a:gdLst/>
            <a:ahLst/>
            <a:cxnLst/>
            <a:rect r="r" b="b" t="t" l="l"/>
            <a:pathLst>
              <a:path h="6160597" w="4837933">
                <a:moveTo>
                  <a:pt x="0" y="0"/>
                </a:moveTo>
                <a:lnTo>
                  <a:pt x="4837933" y="0"/>
                </a:lnTo>
                <a:lnTo>
                  <a:pt x="4837933" y="6160597"/>
                </a:lnTo>
                <a:lnTo>
                  <a:pt x="0" y="6160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08631" y="3097703"/>
            <a:ext cx="4995273" cy="6121480"/>
          </a:xfrm>
          <a:custGeom>
            <a:avLst/>
            <a:gdLst/>
            <a:ahLst/>
            <a:cxnLst/>
            <a:rect r="r" b="b" t="t" l="l"/>
            <a:pathLst>
              <a:path h="6121480" w="4995273">
                <a:moveTo>
                  <a:pt x="0" y="0"/>
                </a:moveTo>
                <a:lnTo>
                  <a:pt x="4995273" y="0"/>
                </a:lnTo>
                <a:lnTo>
                  <a:pt x="4995273" y="6121480"/>
                </a:lnTo>
                <a:lnTo>
                  <a:pt x="0" y="612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404083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95334" y="5279921"/>
            <a:ext cx="76414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+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51679" y="5299479"/>
            <a:ext cx="172807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=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41184" y="2513203"/>
            <a:ext cx="6745097" cy="6745097"/>
          </a:xfrm>
          <a:custGeom>
            <a:avLst/>
            <a:gdLst/>
            <a:ahLst/>
            <a:cxnLst/>
            <a:rect r="r" b="b" t="t" l="l"/>
            <a:pathLst>
              <a:path h="6745097" w="6745097">
                <a:moveTo>
                  <a:pt x="0" y="0"/>
                </a:moveTo>
                <a:lnTo>
                  <a:pt x="6745098" y="0"/>
                </a:lnTo>
                <a:lnTo>
                  <a:pt x="6745098" y="6745097"/>
                </a:lnTo>
                <a:lnTo>
                  <a:pt x="0" y="674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404083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87810" y="3717207"/>
            <a:ext cx="3127882" cy="2968959"/>
          </a:xfrm>
          <a:custGeom>
            <a:avLst/>
            <a:gdLst/>
            <a:ahLst/>
            <a:cxnLst/>
            <a:rect r="r" b="b" t="t" l="l"/>
            <a:pathLst>
              <a:path h="2968959" w="3127882">
                <a:moveTo>
                  <a:pt x="0" y="0"/>
                </a:moveTo>
                <a:lnTo>
                  <a:pt x="3127881" y="0"/>
                </a:lnTo>
                <a:lnTo>
                  <a:pt x="3127881" y="2968959"/>
                </a:lnTo>
                <a:lnTo>
                  <a:pt x="0" y="2968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74596" y="3659020"/>
            <a:ext cx="3027145" cy="3027145"/>
          </a:xfrm>
          <a:custGeom>
            <a:avLst/>
            <a:gdLst/>
            <a:ahLst/>
            <a:cxnLst/>
            <a:rect r="r" b="b" t="t" l="l"/>
            <a:pathLst>
              <a:path h="3027145" w="3027145">
                <a:moveTo>
                  <a:pt x="0" y="0"/>
                </a:moveTo>
                <a:lnTo>
                  <a:pt x="3027146" y="0"/>
                </a:lnTo>
                <a:lnTo>
                  <a:pt x="3027146" y="3027146"/>
                </a:lnTo>
                <a:lnTo>
                  <a:pt x="0" y="3027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888" t="0" r="-38888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5915691" y="5178116"/>
            <a:ext cx="6458905" cy="235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703979" y="2915002"/>
            <a:ext cx="4880043" cy="1935092"/>
          </a:xfrm>
          <a:custGeom>
            <a:avLst/>
            <a:gdLst/>
            <a:ahLst/>
            <a:cxnLst/>
            <a:rect r="r" b="b" t="t" l="l"/>
            <a:pathLst>
              <a:path h="1935092" w="4880043">
                <a:moveTo>
                  <a:pt x="0" y="0"/>
                </a:moveTo>
                <a:lnTo>
                  <a:pt x="4880042" y="0"/>
                </a:lnTo>
                <a:lnTo>
                  <a:pt x="4880042" y="1935093"/>
                </a:lnTo>
                <a:lnTo>
                  <a:pt x="0" y="1935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15691" y="5525536"/>
            <a:ext cx="2386653" cy="2386653"/>
          </a:xfrm>
          <a:custGeom>
            <a:avLst/>
            <a:gdLst/>
            <a:ahLst/>
            <a:cxnLst/>
            <a:rect r="r" b="b" t="t" l="l"/>
            <a:pathLst>
              <a:path h="2386653" w="2386653">
                <a:moveTo>
                  <a:pt x="0" y="0"/>
                </a:moveTo>
                <a:lnTo>
                  <a:pt x="2386653" y="0"/>
                </a:lnTo>
                <a:lnTo>
                  <a:pt x="2386653" y="2386653"/>
                </a:lnTo>
                <a:lnTo>
                  <a:pt x="0" y="2386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89298" y="7106686"/>
            <a:ext cx="2709405" cy="1630403"/>
          </a:xfrm>
          <a:custGeom>
            <a:avLst/>
            <a:gdLst/>
            <a:ahLst/>
            <a:cxnLst/>
            <a:rect r="r" b="b" t="t" l="l"/>
            <a:pathLst>
              <a:path h="1630403" w="2709405">
                <a:moveTo>
                  <a:pt x="0" y="0"/>
                </a:moveTo>
                <a:lnTo>
                  <a:pt x="2709404" y="0"/>
                </a:lnTo>
                <a:lnTo>
                  <a:pt x="2709404" y="1630403"/>
                </a:lnTo>
                <a:lnTo>
                  <a:pt x="0" y="1630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40524" y="5201686"/>
            <a:ext cx="2734072" cy="2734072"/>
          </a:xfrm>
          <a:custGeom>
            <a:avLst/>
            <a:gdLst/>
            <a:ahLst/>
            <a:cxnLst/>
            <a:rect r="r" b="b" t="t" l="l"/>
            <a:pathLst>
              <a:path h="2734072" w="2734072">
                <a:moveTo>
                  <a:pt x="0" y="0"/>
                </a:moveTo>
                <a:lnTo>
                  <a:pt x="2734072" y="0"/>
                </a:lnTo>
                <a:lnTo>
                  <a:pt x="2734072" y="2734073"/>
                </a:lnTo>
                <a:lnTo>
                  <a:pt x="0" y="2734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404083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142641" y="2135039"/>
            <a:ext cx="5974399" cy="597439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06B94">
                <a:alpha val="1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03200" y="-57150"/>
              <a:ext cx="406400" cy="76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25663" y="4319103"/>
            <a:ext cx="3236675" cy="3236675"/>
            <a:chOff x="0" y="0"/>
            <a:chExt cx="852458" cy="8524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2458" cy="852458"/>
            </a:xfrm>
            <a:custGeom>
              <a:avLst/>
              <a:gdLst/>
              <a:ahLst/>
              <a:cxnLst/>
              <a:rect r="r" b="b" t="t" l="l"/>
              <a:pathLst>
                <a:path h="852458" w="852458">
                  <a:moveTo>
                    <a:pt x="121989" y="0"/>
                  </a:moveTo>
                  <a:lnTo>
                    <a:pt x="730469" y="0"/>
                  </a:lnTo>
                  <a:cubicBezTo>
                    <a:pt x="797841" y="0"/>
                    <a:pt x="852458" y="54616"/>
                    <a:pt x="852458" y="121989"/>
                  </a:cubicBezTo>
                  <a:lnTo>
                    <a:pt x="852458" y="730469"/>
                  </a:lnTo>
                  <a:cubicBezTo>
                    <a:pt x="852458" y="797841"/>
                    <a:pt x="797841" y="852458"/>
                    <a:pt x="730469" y="852458"/>
                  </a:cubicBezTo>
                  <a:lnTo>
                    <a:pt x="121989" y="852458"/>
                  </a:lnTo>
                  <a:cubicBezTo>
                    <a:pt x="54616" y="852458"/>
                    <a:pt x="0" y="797841"/>
                    <a:pt x="0" y="730469"/>
                  </a:cubicBezTo>
                  <a:lnTo>
                    <a:pt x="0" y="121989"/>
                  </a:lnTo>
                  <a:cubicBezTo>
                    <a:pt x="0" y="54616"/>
                    <a:pt x="54616" y="0"/>
                    <a:pt x="121989" y="0"/>
                  </a:cubicBezTo>
                  <a:close/>
                </a:path>
              </a:pathLst>
            </a:custGeom>
            <a:solidFill>
              <a:srgbClr val="FFBD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2458" cy="90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950674" y="2267644"/>
            <a:ext cx="2386653" cy="2386653"/>
          </a:xfrm>
          <a:custGeom>
            <a:avLst/>
            <a:gdLst/>
            <a:ahLst/>
            <a:cxnLst/>
            <a:rect r="r" b="b" t="t" l="l"/>
            <a:pathLst>
              <a:path h="2386653" w="2386653">
                <a:moveTo>
                  <a:pt x="0" y="0"/>
                </a:moveTo>
                <a:lnTo>
                  <a:pt x="2386652" y="0"/>
                </a:lnTo>
                <a:lnTo>
                  <a:pt x="2386652" y="2386653"/>
                </a:lnTo>
                <a:lnTo>
                  <a:pt x="0" y="2386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16258" y="5122238"/>
            <a:ext cx="2709405" cy="1630403"/>
          </a:xfrm>
          <a:custGeom>
            <a:avLst/>
            <a:gdLst/>
            <a:ahLst/>
            <a:cxnLst/>
            <a:rect r="r" b="b" t="t" l="l"/>
            <a:pathLst>
              <a:path h="1630403" w="2709405">
                <a:moveTo>
                  <a:pt x="0" y="0"/>
                </a:moveTo>
                <a:lnTo>
                  <a:pt x="2709405" y="0"/>
                </a:lnTo>
                <a:lnTo>
                  <a:pt x="2709405" y="1630404"/>
                </a:lnTo>
                <a:lnTo>
                  <a:pt x="0" y="1630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62337" y="5122238"/>
            <a:ext cx="2709405" cy="1630403"/>
          </a:xfrm>
          <a:custGeom>
            <a:avLst/>
            <a:gdLst/>
            <a:ahLst/>
            <a:cxnLst/>
            <a:rect r="r" b="b" t="t" l="l"/>
            <a:pathLst>
              <a:path h="1630403" w="2709405">
                <a:moveTo>
                  <a:pt x="0" y="0"/>
                </a:moveTo>
                <a:lnTo>
                  <a:pt x="2709405" y="0"/>
                </a:lnTo>
                <a:lnTo>
                  <a:pt x="2709405" y="1630404"/>
                </a:lnTo>
                <a:lnTo>
                  <a:pt x="0" y="1630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259300" y="404083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0884" y="8321675"/>
            <a:ext cx="16848416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1. 정면에 장애물 있으면? 왼쪽 오른쪽 중 여유있는 곳으로 회전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2. 측면에 장애물 있으면? 반대방향으로 이동.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59300" y="404083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09574" y="2512834"/>
            <a:ext cx="13668852" cy="646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while True :</a:t>
            </a:r>
          </a:p>
          <a:p>
            <a:pPr algn="just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RPLidar 데이터 불러오기</a:t>
            </a:r>
          </a:p>
          <a:p>
            <a:pPr algn="just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아두이노 json 받기</a:t>
            </a:r>
          </a:p>
          <a:p>
            <a:pPr algn="just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주어진 데이터 계산하기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59300" y="404083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59666"/>
            <a:ext cx="7204710" cy="338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thread 1</a:t>
            </a:r>
          </a:p>
          <a:p>
            <a:pPr algn="just">
              <a:lnSpc>
                <a:spcPts val="2888"/>
              </a:lnSpc>
            </a:pPr>
          </a:p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while True : </a:t>
            </a:r>
          </a:p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RPLidar 데이터 받기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54777" y="1959666"/>
            <a:ext cx="6768822" cy="338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thread 2</a:t>
            </a:r>
          </a:p>
          <a:p>
            <a:pPr algn="just">
              <a:lnSpc>
                <a:spcPts val="2888"/>
              </a:lnSpc>
            </a:pPr>
          </a:p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while True : </a:t>
            </a:r>
          </a:p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아두이노 json 받기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79123" y="6231334"/>
            <a:ext cx="8129945" cy="3387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main </a:t>
            </a:r>
          </a:p>
          <a:p>
            <a:pPr algn="just">
              <a:lnSpc>
                <a:spcPts val="2888"/>
              </a:lnSpc>
            </a:pPr>
          </a:p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while True : </a:t>
            </a:r>
          </a:p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받아온 데이터 계산하기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59300" y="404083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036082" y="4458727"/>
            <a:ext cx="3127882" cy="2968959"/>
          </a:xfrm>
          <a:custGeom>
            <a:avLst/>
            <a:gdLst/>
            <a:ahLst/>
            <a:cxnLst/>
            <a:rect r="r" b="b" t="t" l="l"/>
            <a:pathLst>
              <a:path h="2968959" w="3127882">
                <a:moveTo>
                  <a:pt x="0" y="0"/>
                </a:moveTo>
                <a:lnTo>
                  <a:pt x="3127881" y="0"/>
                </a:lnTo>
                <a:lnTo>
                  <a:pt x="3127881" y="2968959"/>
                </a:lnTo>
                <a:lnTo>
                  <a:pt x="0" y="2968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74092" y="4458727"/>
            <a:ext cx="3027145" cy="3027145"/>
          </a:xfrm>
          <a:custGeom>
            <a:avLst/>
            <a:gdLst/>
            <a:ahLst/>
            <a:cxnLst/>
            <a:rect r="r" b="b" t="t" l="l"/>
            <a:pathLst>
              <a:path h="3027145" w="3027145">
                <a:moveTo>
                  <a:pt x="0" y="0"/>
                </a:moveTo>
                <a:lnTo>
                  <a:pt x="3027145" y="0"/>
                </a:lnTo>
                <a:lnTo>
                  <a:pt x="3027145" y="3027146"/>
                </a:lnTo>
                <a:lnTo>
                  <a:pt x="0" y="3027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888" t="0" r="-38888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5600023" y="4458727"/>
            <a:ext cx="7087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5600023" y="7427686"/>
            <a:ext cx="7087642" cy="581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4688384" y="2706311"/>
            <a:ext cx="8911233" cy="98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센서값 얻어서 json으로 정리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79701" y="7751410"/>
            <a:ext cx="5928598" cy="98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서빙로봇 이동 명령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2054" y="4912202"/>
            <a:ext cx="3654028" cy="200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명령에 따라</a:t>
            </a:r>
          </a:p>
          <a:p>
            <a:pPr algn="ctr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모터 작동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01237" y="4883108"/>
            <a:ext cx="3654028" cy="200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센서값 따라</a:t>
            </a:r>
          </a:p>
          <a:p>
            <a:pPr algn="ctr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판단 진행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506B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55947" y="4064416"/>
            <a:ext cx="8047281" cy="192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00"/>
              </a:lnSpc>
              <a:spcBef>
                <a:spcPct val="0"/>
              </a:spcBef>
            </a:pPr>
            <a:r>
              <a:rPr lang="en-US" sz="11214">
                <a:solidFill>
                  <a:srgbClr val="FFFFFF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2024년 2학기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3709" cy="10287000"/>
            <a:chOff x="0" y="0"/>
            <a:chExt cx="240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648">
                  <a:moveTo>
                    <a:pt x="0" y="0"/>
                  </a:moveTo>
                  <a:lnTo>
                    <a:pt x="240648" y="0"/>
                  </a:lnTo>
                  <a:lnTo>
                    <a:pt x="240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6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076224" y="7442268"/>
            <a:ext cx="4366152" cy="4114800"/>
          </a:xfrm>
          <a:custGeom>
            <a:avLst/>
            <a:gdLst/>
            <a:ahLst/>
            <a:cxnLst/>
            <a:rect r="r" b="b" t="t" l="l"/>
            <a:pathLst>
              <a:path h="4114800" w="4366152">
                <a:moveTo>
                  <a:pt x="4366152" y="0"/>
                </a:moveTo>
                <a:lnTo>
                  <a:pt x="0" y="0"/>
                </a:lnTo>
                <a:lnTo>
                  <a:pt x="0" y="4114800"/>
                </a:lnTo>
                <a:lnTo>
                  <a:pt x="4366152" y="4114800"/>
                </a:lnTo>
                <a:lnTo>
                  <a:pt x="43661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81882" y="2945171"/>
            <a:ext cx="3524236" cy="3524236"/>
          </a:xfrm>
          <a:custGeom>
            <a:avLst/>
            <a:gdLst/>
            <a:ahLst/>
            <a:cxnLst/>
            <a:rect r="r" b="b" t="t" l="l"/>
            <a:pathLst>
              <a:path h="3524236" w="3524236">
                <a:moveTo>
                  <a:pt x="0" y="0"/>
                </a:moveTo>
                <a:lnTo>
                  <a:pt x="3524236" y="0"/>
                </a:lnTo>
                <a:lnTo>
                  <a:pt x="3524236" y="3524236"/>
                </a:lnTo>
                <a:lnTo>
                  <a:pt x="0" y="352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1133" y="9700861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18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37296" y="6355107"/>
            <a:ext cx="4413409" cy="98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88"/>
              </a:lnSpc>
            </a:pPr>
            <a:r>
              <a:rPr lang="en-US" sz="577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wifi 통신 비콘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3709" cy="10287000"/>
            <a:chOff x="0" y="0"/>
            <a:chExt cx="240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648">
                  <a:moveTo>
                    <a:pt x="0" y="0"/>
                  </a:moveTo>
                  <a:lnTo>
                    <a:pt x="240648" y="0"/>
                  </a:lnTo>
                  <a:lnTo>
                    <a:pt x="240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6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076224" y="7442268"/>
            <a:ext cx="4366152" cy="4114800"/>
          </a:xfrm>
          <a:custGeom>
            <a:avLst/>
            <a:gdLst/>
            <a:ahLst/>
            <a:cxnLst/>
            <a:rect r="r" b="b" t="t" l="l"/>
            <a:pathLst>
              <a:path h="4114800" w="4366152">
                <a:moveTo>
                  <a:pt x="4366152" y="0"/>
                </a:moveTo>
                <a:lnTo>
                  <a:pt x="0" y="0"/>
                </a:lnTo>
                <a:lnTo>
                  <a:pt x="0" y="4114800"/>
                </a:lnTo>
                <a:lnTo>
                  <a:pt x="4366152" y="4114800"/>
                </a:lnTo>
                <a:lnTo>
                  <a:pt x="43661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359135"/>
            <a:ext cx="1762118" cy="1762118"/>
          </a:xfrm>
          <a:custGeom>
            <a:avLst/>
            <a:gdLst/>
            <a:ahLst/>
            <a:cxnLst/>
            <a:rect r="r" b="b" t="t" l="l"/>
            <a:pathLst>
              <a:path h="1762118" w="1762118">
                <a:moveTo>
                  <a:pt x="0" y="0"/>
                </a:moveTo>
                <a:lnTo>
                  <a:pt x="1762118" y="0"/>
                </a:lnTo>
                <a:lnTo>
                  <a:pt x="1762118" y="1762118"/>
                </a:lnTo>
                <a:lnTo>
                  <a:pt x="0" y="1762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1133" y="9700861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19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97182" y="2359135"/>
            <a:ext cx="1762118" cy="1762118"/>
          </a:xfrm>
          <a:custGeom>
            <a:avLst/>
            <a:gdLst/>
            <a:ahLst/>
            <a:cxnLst/>
            <a:rect r="r" b="b" t="t" l="l"/>
            <a:pathLst>
              <a:path h="1762118" w="1762118">
                <a:moveTo>
                  <a:pt x="0" y="0"/>
                </a:moveTo>
                <a:lnTo>
                  <a:pt x="1762118" y="0"/>
                </a:lnTo>
                <a:lnTo>
                  <a:pt x="1762118" y="1762118"/>
                </a:lnTo>
                <a:lnTo>
                  <a:pt x="0" y="1762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442268"/>
            <a:ext cx="1762118" cy="1762118"/>
          </a:xfrm>
          <a:custGeom>
            <a:avLst/>
            <a:gdLst/>
            <a:ahLst/>
            <a:cxnLst/>
            <a:rect r="r" b="b" t="t" l="l"/>
            <a:pathLst>
              <a:path h="1762118" w="1762118">
                <a:moveTo>
                  <a:pt x="0" y="0"/>
                </a:moveTo>
                <a:lnTo>
                  <a:pt x="1762118" y="0"/>
                </a:lnTo>
                <a:lnTo>
                  <a:pt x="1762118" y="1762118"/>
                </a:lnTo>
                <a:lnTo>
                  <a:pt x="0" y="1762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97182" y="7442268"/>
            <a:ext cx="1762118" cy="1762118"/>
          </a:xfrm>
          <a:custGeom>
            <a:avLst/>
            <a:gdLst/>
            <a:ahLst/>
            <a:cxnLst/>
            <a:rect r="r" b="b" t="t" l="l"/>
            <a:pathLst>
              <a:path h="1762118" w="1762118">
                <a:moveTo>
                  <a:pt x="0" y="0"/>
                </a:moveTo>
                <a:lnTo>
                  <a:pt x="1762118" y="0"/>
                </a:lnTo>
                <a:lnTo>
                  <a:pt x="1762118" y="1762118"/>
                </a:lnTo>
                <a:lnTo>
                  <a:pt x="0" y="1762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525663" y="4121253"/>
            <a:ext cx="3236675" cy="3236675"/>
            <a:chOff x="0" y="0"/>
            <a:chExt cx="852458" cy="8524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2458" cy="852458"/>
            </a:xfrm>
            <a:custGeom>
              <a:avLst/>
              <a:gdLst/>
              <a:ahLst/>
              <a:cxnLst/>
              <a:rect r="r" b="b" t="t" l="l"/>
              <a:pathLst>
                <a:path h="852458" w="852458">
                  <a:moveTo>
                    <a:pt x="121989" y="0"/>
                  </a:moveTo>
                  <a:lnTo>
                    <a:pt x="730469" y="0"/>
                  </a:lnTo>
                  <a:cubicBezTo>
                    <a:pt x="797841" y="0"/>
                    <a:pt x="852458" y="54616"/>
                    <a:pt x="852458" y="121989"/>
                  </a:cubicBezTo>
                  <a:lnTo>
                    <a:pt x="852458" y="730469"/>
                  </a:lnTo>
                  <a:cubicBezTo>
                    <a:pt x="852458" y="797841"/>
                    <a:pt x="797841" y="852458"/>
                    <a:pt x="730469" y="852458"/>
                  </a:cubicBezTo>
                  <a:lnTo>
                    <a:pt x="121989" y="852458"/>
                  </a:lnTo>
                  <a:cubicBezTo>
                    <a:pt x="54616" y="852458"/>
                    <a:pt x="0" y="797841"/>
                    <a:pt x="0" y="730469"/>
                  </a:cubicBezTo>
                  <a:lnTo>
                    <a:pt x="0" y="121989"/>
                  </a:lnTo>
                  <a:cubicBezTo>
                    <a:pt x="0" y="54616"/>
                    <a:pt x="54616" y="0"/>
                    <a:pt x="121989" y="0"/>
                  </a:cubicBezTo>
                  <a:close/>
                </a:path>
              </a:pathLst>
            </a:custGeom>
            <a:solidFill>
              <a:srgbClr val="FFBD59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2458" cy="90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10762337" y="3240194"/>
            <a:ext cx="5615904" cy="19402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8913733" y="3535205"/>
            <a:ext cx="6583449" cy="22043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144000" y="5739590"/>
            <a:ext cx="6353182" cy="22690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8913733" y="5739590"/>
            <a:ext cx="6583449" cy="22787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909759" y="6317585"/>
            <a:ext cx="5615904" cy="20057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909759" y="6317585"/>
            <a:ext cx="5615904" cy="20057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909759" y="3240194"/>
            <a:ext cx="5615904" cy="19402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1909759" y="3240194"/>
            <a:ext cx="5615904" cy="19402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506B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6187" y="4064416"/>
            <a:ext cx="4315625" cy="192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00"/>
              </a:lnSpc>
              <a:spcBef>
                <a:spcPct val="0"/>
              </a:spcBef>
            </a:pPr>
            <a:r>
              <a:rPr lang="en-US" sz="11214">
                <a:solidFill>
                  <a:srgbClr val="FFFFFF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2023년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3709" cy="10287000"/>
            <a:chOff x="0" y="0"/>
            <a:chExt cx="240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648">
                  <a:moveTo>
                    <a:pt x="0" y="0"/>
                  </a:moveTo>
                  <a:lnTo>
                    <a:pt x="240648" y="0"/>
                  </a:lnTo>
                  <a:lnTo>
                    <a:pt x="240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6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076224" y="7442268"/>
            <a:ext cx="4366152" cy="4114800"/>
          </a:xfrm>
          <a:custGeom>
            <a:avLst/>
            <a:gdLst/>
            <a:ahLst/>
            <a:cxnLst/>
            <a:rect r="r" b="b" t="t" l="l"/>
            <a:pathLst>
              <a:path h="4114800" w="4366152">
                <a:moveTo>
                  <a:pt x="4366152" y="0"/>
                </a:moveTo>
                <a:lnTo>
                  <a:pt x="0" y="0"/>
                </a:lnTo>
                <a:lnTo>
                  <a:pt x="0" y="4114800"/>
                </a:lnTo>
                <a:lnTo>
                  <a:pt x="4366152" y="4114800"/>
                </a:lnTo>
                <a:lnTo>
                  <a:pt x="43661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83247" y="2073966"/>
            <a:ext cx="6921506" cy="7473063"/>
          </a:xfrm>
          <a:custGeom>
            <a:avLst/>
            <a:gdLst/>
            <a:ahLst/>
            <a:cxnLst/>
            <a:rect r="r" b="b" t="t" l="l"/>
            <a:pathLst>
              <a:path h="7473063" w="6921506">
                <a:moveTo>
                  <a:pt x="0" y="0"/>
                </a:moveTo>
                <a:lnTo>
                  <a:pt x="6921506" y="0"/>
                </a:lnTo>
                <a:lnTo>
                  <a:pt x="6921506" y="7473063"/>
                </a:lnTo>
                <a:lnTo>
                  <a:pt x="0" y="7473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1133" y="9700861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20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3709" cy="10287000"/>
            <a:chOff x="0" y="0"/>
            <a:chExt cx="240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648">
                  <a:moveTo>
                    <a:pt x="0" y="0"/>
                  </a:moveTo>
                  <a:lnTo>
                    <a:pt x="240648" y="0"/>
                  </a:lnTo>
                  <a:lnTo>
                    <a:pt x="240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6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076224" y="7442268"/>
            <a:ext cx="4366152" cy="4114800"/>
          </a:xfrm>
          <a:custGeom>
            <a:avLst/>
            <a:gdLst/>
            <a:ahLst/>
            <a:cxnLst/>
            <a:rect r="r" b="b" t="t" l="l"/>
            <a:pathLst>
              <a:path h="4114800" w="4366152">
                <a:moveTo>
                  <a:pt x="4366152" y="0"/>
                </a:moveTo>
                <a:lnTo>
                  <a:pt x="0" y="0"/>
                </a:lnTo>
                <a:lnTo>
                  <a:pt x="0" y="4114800"/>
                </a:lnTo>
                <a:lnTo>
                  <a:pt x="4366152" y="4114800"/>
                </a:lnTo>
                <a:lnTo>
                  <a:pt x="43661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97266" y="2374811"/>
            <a:ext cx="5537378" cy="5537378"/>
          </a:xfrm>
          <a:custGeom>
            <a:avLst/>
            <a:gdLst/>
            <a:ahLst/>
            <a:cxnLst/>
            <a:rect r="r" b="b" t="t" l="l"/>
            <a:pathLst>
              <a:path h="5537378" w="5537378">
                <a:moveTo>
                  <a:pt x="0" y="0"/>
                </a:moveTo>
                <a:lnTo>
                  <a:pt x="5537378" y="0"/>
                </a:lnTo>
                <a:lnTo>
                  <a:pt x="5537378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1133" y="9700861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21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0563" y="4264978"/>
            <a:ext cx="76414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+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153356" y="2374811"/>
            <a:ext cx="5537378" cy="5537378"/>
          </a:xfrm>
          <a:custGeom>
            <a:avLst/>
            <a:gdLst/>
            <a:ahLst/>
            <a:cxnLst/>
            <a:rect r="r" b="b" t="t" l="l"/>
            <a:pathLst>
              <a:path h="5537378" w="5537378">
                <a:moveTo>
                  <a:pt x="0" y="0"/>
                </a:moveTo>
                <a:lnTo>
                  <a:pt x="5537378" y="0"/>
                </a:lnTo>
                <a:lnTo>
                  <a:pt x="5537378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3709" cy="10287000"/>
            <a:chOff x="0" y="0"/>
            <a:chExt cx="240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648">
                  <a:moveTo>
                    <a:pt x="0" y="0"/>
                  </a:moveTo>
                  <a:lnTo>
                    <a:pt x="240648" y="0"/>
                  </a:lnTo>
                  <a:lnTo>
                    <a:pt x="240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6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076224" y="7442268"/>
            <a:ext cx="4366152" cy="4114800"/>
          </a:xfrm>
          <a:custGeom>
            <a:avLst/>
            <a:gdLst/>
            <a:ahLst/>
            <a:cxnLst/>
            <a:rect r="r" b="b" t="t" l="l"/>
            <a:pathLst>
              <a:path h="4114800" w="4366152">
                <a:moveTo>
                  <a:pt x="4366152" y="0"/>
                </a:moveTo>
                <a:lnTo>
                  <a:pt x="0" y="0"/>
                </a:lnTo>
                <a:lnTo>
                  <a:pt x="0" y="4114800"/>
                </a:lnTo>
                <a:lnTo>
                  <a:pt x="4366152" y="4114800"/>
                </a:lnTo>
                <a:lnTo>
                  <a:pt x="43661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1133" y="9700861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22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  <p:sp>
        <p:nvSpPr>
          <p:cNvPr name="AutoShape 8" id="8"/>
          <p:cNvSpPr/>
          <p:nvPr/>
        </p:nvSpPr>
        <p:spPr>
          <a:xfrm>
            <a:off x="3912743" y="7423218"/>
            <a:ext cx="1046251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375257" y="2696395"/>
            <a:ext cx="0" cy="47458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7538051" y="2696395"/>
            <a:ext cx="683720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744440">
            <a:off x="4302240" y="3922695"/>
            <a:ext cx="10481564" cy="4764923"/>
            <a:chOff x="0" y="0"/>
            <a:chExt cx="13975418" cy="6353230"/>
          </a:xfrm>
        </p:grpSpPr>
        <p:sp>
          <p:nvSpPr>
            <p:cNvPr name="AutoShape 12" id="12"/>
            <p:cNvSpPr/>
            <p:nvPr/>
          </p:nvSpPr>
          <p:spPr>
            <a:xfrm flipV="true">
              <a:off x="0" y="6327830"/>
              <a:ext cx="13950018" cy="0"/>
            </a:xfrm>
            <a:prstGeom prst="line">
              <a:avLst/>
            </a:prstGeom>
            <a:ln cap="flat" w="50800">
              <a:solidFill>
                <a:srgbClr val="FFBD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13950018" y="25400"/>
              <a:ext cx="0" cy="6327830"/>
            </a:xfrm>
            <a:prstGeom prst="line">
              <a:avLst/>
            </a:prstGeom>
            <a:ln cap="flat" w="50800">
              <a:solidFill>
                <a:srgbClr val="FFBD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H="true">
              <a:off x="4833744" y="25400"/>
              <a:ext cx="9116275" cy="0"/>
            </a:xfrm>
            <a:prstGeom prst="line">
              <a:avLst/>
            </a:prstGeom>
            <a:ln cap="flat" w="50800">
              <a:solidFill>
                <a:srgbClr val="FFBD59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5" id="15"/>
          <p:cNvGrpSpPr/>
          <p:nvPr/>
        </p:nvGrpSpPr>
        <p:grpSpPr>
          <a:xfrm rot="435189">
            <a:off x="4171601" y="3338998"/>
            <a:ext cx="10481564" cy="4764923"/>
            <a:chOff x="0" y="0"/>
            <a:chExt cx="13975418" cy="6353230"/>
          </a:xfrm>
        </p:grpSpPr>
        <p:sp>
          <p:nvSpPr>
            <p:cNvPr name="AutoShape 16" id="16"/>
            <p:cNvSpPr/>
            <p:nvPr/>
          </p:nvSpPr>
          <p:spPr>
            <a:xfrm flipV="true">
              <a:off x="0" y="6327830"/>
              <a:ext cx="13950018" cy="0"/>
            </a:xfrm>
            <a:prstGeom prst="line">
              <a:avLst/>
            </a:prstGeom>
            <a:ln cap="flat" w="50800">
              <a:solidFill>
                <a:srgbClr val="FFBD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13950018" y="25400"/>
              <a:ext cx="0" cy="6327830"/>
            </a:xfrm>
            <a:prstGeom prst="line">
              <a:avLst/>
            </a:prstGeom>
            <a:ln cap="flat" w="50800">
              <a:solidFill>
                <a:srgbClr val="FFBD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4833744" y="25400"/>
              <a:ext cx="9116275" cy="0"/>
            </a:xfrm>
            <a:prstGeom prst="line">
              <a:avLst/>
            </a:prstGeom>
            <a:ln cap="flat" w="50800">
              <a:solidFill>
                <a:srgbClr val="FFBD59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3709" cy="10287000"/>
            <a:chOff x="0" y="0"/>
            <a:chExt cx="240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648">
                  <a:moveTo>
                    <a:pt x="0" y="0"/>
                  </a:moveTo>
                  <a:lnTo>
                    <a:pt x="240648" y="0"/>
                  </a:lnTo>
                  <a:lnTo>
                    <a:pt x="240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6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076224" y="7442268"/>
            <a:ext cx="4366152" cy="4114800"/>
          </a:xfrm>
          <a:custGeom>
            <a:avLst/>
            <a:gdLst/>
            <a:ahLst/>
            <a:cxnLst/>
            <a:rect r="r" b="b" t="t" l="l"/>
            <a:pathLst>
              <a:path h="4114800" w="4366152">
                <a:moveTo>
                  <a:pt x="4366152" y="0"/>
                </a:moveTo>
                <a:lnTo>
                  <a:pt x="0" y="0"/>
                </a:lnTo>
                <a:lnTo>
                  <a:pt x="0" y="4114800"/>
                </a:lnTo>
                <a:lnTo>
                  <a:pt x="4366152" y="4114800"/>
                </a:lnTo>
                <a:lnTo>
                  <a:pt x="43661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1133" y="9700861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  <p:sp>
        <p:nvSpPr>
          <p:cNvPr name="AutoShape 8" id="8"/>
          <p:cNvSpPr/>
          <p:nvPr/>
        </p:nvSpPr>
        <p:spPr>
          <a:xfrm>
            <a:off x="3912743" y="7423218"/>
            <a:ext cx="1046251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375257" y="2696395"/>
            <a:ext cx="0" cy="47458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7538051" y="2696395"/>
            <a:ext cx="683720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3893693" y="2658295"/>
            <a:ext cx="10481564" cy="4764923"/>
            <a:chOff x="0" y="0"/>
            <a:chExt cx="13975418" cy="6353230"/>
          </a:xfrm>
        </p:grpSpPr>
        <p:sp>
          <p:nvSpPr>
            <p:cNvPr name="AutoShape 12" id="12"/>
            <p:cNvSpPr/>
            <p:nvPr/>
          </p:nvSpPr>
          <p:spPr>
            <a:xfrm flipV="true">
              <a:off x="0" y="6327830"/>
              <a:ext cx="13950018" cy="0"/>
            </a:xfrm>
            <a:prstGeom prst="line">
              <a:avLst/>
            </a:prstGeom>
            <a:ln cap="flat" w="50800">
              <a:solidFill>
                <a:srgbClr val="FFBD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13950018" y="25400"/>
              <a:ext cx="0" cy="6327830"/>
            </a:xfrm>
            <a:prstGeom prst="line">
              <a:avLst/>
            </a:prstGeom>
            <a:ln cap="flat" w="50800">
              <a:solidFill>
                <a:srgbClr val="FFBD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H="true">
              <a:off x="4833744" y="25400"/>
              <a:ext cx="9116275" cy="0"/>
            </a:xfrm>
            <a:prstGeom prst="line">
              <a:avLst/>
            </a:prstGeom>
            <a:ln cap="flat" w="50800">
              <a:solidFill>
                <a:srgbClr val="FFBD59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6B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55161" y="6700169"/>
            <a:ext cx="4488839" cy="4230424"/>
          </a:xfrm>
          <a:custGeom>
            <a:avLst/>
            <a:gdLst/>
            <a:ahLst/>
            <a:cxnLst/>
            <a:rect r="r" b="b" t="t" l="l"/>
            <a:pathLst>
              <a:path h="4230424" w="4488839">
                <a:moveTo>
                  <a:pt x="0" y="0"/>
                </a:moveTo>
                <a:lnTo>
                  <a:pt x="4488839" y="0"/>
                </a:lnTo>
                <a:lnTo>
                  <a:pt x="4488839" y="4230424"/>
                </a:lnTo>
                <a:lnTo>
                  <a:pt x="0" y="423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64978">
            <a:off x="9089272" y="-1110931"/>
            <a:ext cx="4969938" cy="4683827"/>
          </a:xfrm>
          <a:custGeom>
            <a:avLst/>
            <a:gdLst/>
            <a:ahLst/>
            <a:cxnLst/>
            <a:rect r="r" b="b" t="t" l="l"/>
            <a:pathLst>
              <a:path h="4683827" w="4969938">
                <a:moveTo>
                  <a:pt x="0" y="0"/>
                </a:moveTo>
                <a:lnTo>
                  <a:pt x="4969938" y="0"/>
                </a:lnTo>
                <a:lnTo>
                  <a:pt x="4969938" y="4683827"/>
                </a:lnTo>
                <a:lnTo>
                  <a:pt x="0" y="4683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25997" y="4691281"/>
            <a:ext cx="4036005" cy="81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3"/>
              </a:lnSpc>
            </a:pPr>
            <a:r>
              <a:rPr lang="en-US" sz="4752" i="true">
                <a:solidFill>
                  <a:srgbClr val="F2ECE3"/>
                </a:solidFill>
                <a:latin typeface="Arita Buri Italics"/>
                <a:ea typeface="Arita Buri Italics"/>
                <a:cs typeface="Arita Buri Italics"/>
                <a:sym typeface="Arita Buri Italics"/>
              </a:rPr>
              <a:t>감사합니다.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481100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24144"/>
            <a:ext cx="18288000" cy="1162856"/>
            <a:chOff x="0" y="0"/>
            <a:chExt cx="4816593" cy="3062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06267"/>
            </a:xfrm>
            <a:custGeom>
              <a:avLst/>
              <a:gdLst/>
              <a:ahLst/>
              <a:cxnLst/>
              <a:rect r="r" b="b" t="t" l="l"/>
              <a:pathLst>
                <a:path h="3062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6267"/>
                  </a:lnTo>
                  <a:lnTo>
                    <a:pt x="0" y="306267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53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84739" y="1013516"/>
            <a:ext cx="4919303" cy="4899604"/>
          </a:xfrm>
          <a:custGeom>
            <a:avLst/>
            <a:gdLst/>
            <a:ahLst/>
            <a:cxnLst/>
            <a:rect r="r" b="b" t="t" l="l"/>
            <a:pathLst>
              <a:path h="4899604" w="4919303">
                <a:moveTo>
                  <a:pt x="0" y="0"/>
                </a:moveTo>
                <a:lnTo>
                  <a:pt x="4919303" y="0"/>
                </a:lnTo>
                <a:lnTo>
                  <a:pt x="4919303" y="4899604"/>
                </a:lnTo>
                <a:lnTo>
                  <a:pt x="0" y="489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8303" y="1673510"/>
            <a:ext cx="2769936" cy="2769936"/>
          </a:xfrm>
          <a:custGeom>
            <a:avLst/>
            <a:gdLst/>
            <a:ahLst/>
            <a:cxnLst/>
            <a:rect r="r" b="b" t="t" l="l"/>
            <a:pathLst>
              <a:path h="2769936" w="2769936">
                <a:moveTo>
                  <a:pt x="0" y="0"/>
                </a:moveTo>
                <a:lnTo>
                  <a:pt x="2769936" y="0"/>
                </a:lnTo>
                <a:lnTo>
                  <a:pt x="2769936" y="2769935"/>
                </a:lnTo>
                <a:lnTo>
                  <a:pt x="0" y="2769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33850" y="3796665"/>
            <a:ext cx="3619678" cy="3619678"/>
          </a:xfrm>
          <a:custGeom>
            <a:avLst/>
            <a:gdLst/>
            <a:ahLst/>
            <a:cxnLst/>
            <a:rect r="r" b="b" t="t" l="l"/>
            <a:pathLst>
              <a:path h="3619678" w="3619678">
                <a:moveTo>
                  <a:pt x="0" y="0"/>
                </a:moveTo>
                <a:lnTo>
                  <a:pt x="3619678" y="0"/>
                </a:lnTo>
                <a:lnTo>
                  <a:pt x="3619678" y="3619678"/>
                </a:lnTo>
                <a:lnTo>
                  <a:pt x="0" y="3619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9845" y="6134571"/>
            <a:ext cx="3268394" cy="3268394"/>
          </a:xfrm>
          <a:custGeom>
            <a:avLst/>
            <a:gdLst/>
            <a:ahLst/>
            <a:cxnLst/>
            <a:rect r="r" b="b" t="t" l="l"/>
            <a:pathLst>
              <a:path h="3268394" w="3268394">
                <a:moveTo>
                  <a:pt x="0" y="0"/>
                </a:moveTo>
                <a:lnTo>
                  <a:pt x="3268394" y="0"/>
                </a:lnTo>
                <a:lnTo>
                  <a:pt x="3268394" y="3268394"/>
                </a:lnTo>
                <a:lnTo>
                  <a:pt x="0" y="3268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37842" y="2205990"/>
            <a:ext cx="10011727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디자인 팀(경길, 태희)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서빙로봇의 디자인과 구조를 설계하고 제작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61116"/>
            <a:ext cx="3680341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역할 분배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481100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8303" y="4291012"/>
            <a:ext cx="11271528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하드웨어 팀(경길, 태희)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서빙로봇의 센서를 조사하고 사용할 수 있도록 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18239" y="6563855"/>
            <a:ext cx="11058168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소프트웨어 팀(준, 윤호, 용현)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서빙로봇이 사용자와 있도록 태블릿을 설계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서빙로봇이 제대로 이동할 수 있도록 프로그래밍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4291" y="0"/>
            <a:ext cx="913709" cy="10287000"/>
            <a:chOff x="0" y="0"/>
            <a:chExt cx="240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648">
                  <a:moveTo>
                    <a:pt x="0" y="0"/>
                  </a:moveTo>
                  <a:lnTo>
                    <a:pt x="240648" y="0"/>
                  </a:lnTo>
                  <a:lnTo>
                    <a:pt x="240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6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41721" y="6893874"/>
            <a:ext cx="4366152" cy="4114800"/>
          </a:xfrm>
          <a:custGeom>
            <a:avLst/>
            <a:gdLst/>
            <a:ahLst/>
            <a:cxnLst/>
            <a:rect r="r" b="b" t="t" l="l"/>
            <a:pathLst>
              <a:path h="4114800" w="4366152">
                <a:moveTo>
                  <a:pt x="0" y="0"/>
                </a:moveTo>
                <a:lnTo>
                  <a:pt x="4366152" y="0"/>
                </a:lnTo>
                <a:lnTo>
                  <a:pt x="43661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47992" y="2073966"/>
            <a:ext cx="3619678" cy="3619678"/>
          </a:xfrm>
          <a:custGeom>
            <a:avLst/>
            <a:gdLst/>
            <a:ahLst/>
            <a:cxnLst/>
            <a:rect r="r" b="b" t="t" l="l"/>
            <a:pathLst>
              <a:path h="3619678" w="3619678">
                <a:moveTo>
                  <a:pt x="0" y="0"/>
                </a:moveTo>
                <a:lnTo>
                  <a:pt x="3619678" y="0"/>
                </a:lnTo>
                <a:lnTo>
                  <a:pt x="3619678" y="3619678"/>
                </a:lnTo>
                <a:lnTo>
                  <a:pt x="0" y="361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80059" y="4209164"/>
            <a:ext cx="3127882" cy="2968959"/>
          </a:xfrm>
          <a:custGeom>
            <a:avLst/>
            <a:gdLst/>
            <a:ahLst/>
            <a:cxnLst/>
            <a:rect r="r" b="b" t="t" l="l"/>
            <a:pathLst>
              <a:path h="2968959" w="3127882">
                <a:moveTo>
                  <a:pt x="0" y="0"/>
                </a:moveTo>
                <a:lnTo>
                  <a:pt x="3127882" y="0"/>
                </a:lnTo>
                <a:lnTo>
                  <a:pt x="3127882" y="2968960"/>
                </a:lnTo>
                <a:lnTo>
                  <a:pt x="0" y="2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45538" y="4209164"/>
            <a:ext cx="2680009" cy="2968959"/>
          </a:xfrm>
          <a:custGeom>
            <a:avLst/>
            <a:gdLst/>
            <a:ahLst/>
            <a:cxnLst/>
            <a:rect r="r" b="b" t="t" l="l"/>
            <a:pathLst>
              <a:path h="2968959" w="2680009">
                <a:moveTo>
                  <a:pt x="0" y="0"/>
                </a:moveTo>
                <a:lnTo>
                  <a:pt x="2680010" y="0"/>
                </a:lnTo>
                <a:lnTo>
                  <a:pt x="2680010" y="2968960"/>
                </a:lnTo>
                <a:lnTo>
                  <a:pt x="0" y="2968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47992" y="6757045"/>
            <a:ext cx="3619678" cy="2194230"/>
          </a:xfrm>
          <a:custGeom>
            <a:avLst/>
            <a:gdLst/>
            <a:ahLst/>
            <a:cxnLst/>
            <a:rect r="r" b="b" t="t" l="l"/>
            <a:pathLst>
              <a:path h="2194230" w="3619678">
                <a:moveTo>
                  <a:pt x="0" y="0"/>
                </a:moveTo>
                <a:lnTo>
                  <a:pt x="3619678" y="0"/>
                </a:lnTo>
                <a:lnTo>
                  <a:pt x="3619678" y="2194229"/>
                </a:lnTo>
                <a:lnTo>
                  <a:pt x="0" y="2194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9481100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61116"/>
            <a:ext cx="5342692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구조</a:t>
            </a:r>
          </a:p>
        </p:txBody>
      </p:sp>
      <p:sp>
        <p:nvSpPr>
          <p:cNvPr name="AutoShape 12" id="12"/>
          <p:cNvSpPr/>
          <p:nvPr/>
        </p:nvSpPr>
        <p:spPr>
          <a:xfrm>
            <a:off x="3957831" y="3883805"/>
            <a:ext cx="3622228" cy="12640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10707941" y="5693644"/>
            <a:ext cx="243759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10707941" y="5693644"/>
            <a:ext cx="377760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5767670" y="5693644"/>
            <a:ext cx="3376330" cy="14065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4291" y="0"/>
            <a:ext cx="913709" cy="10287000"/>
            <a:chOff x="0" y="0"/>
            <a:chExt cx="240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648">
                  <a:moveTo>
                    <a:pt x="0" y="0"/>
                  </a:moveTo>
                  <a:lnTo>
                    <a:pt x="240648" y="0"/>
                  </a:lnTo>
                  <a:lnTo>
                    <a:pt x="240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6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41721" y="6893874"/>
            <a:ext cx="4366152" cy="4114800"/>
          </a:xfrm>
          <a:custGeom>
            <a:avLst/>
            <a:gdLst/>
            <a:ahLst/>
            <a:cxnLst/>
            <a:rect r="r" b="b" t="t" l="l"/>
            <a:pathLst>
              <a:path h="4114800" w="4366152">
                <a:moveTo>
                  <a:pt x="0" y="0"/>
                </a:moveTo>
                <a:lnTo>
                  <a:pt x="4366152" y="0"/>
                </a:lnTo>
                <a:lnTo>
                  <a:pt x="43661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41828" y="2718368"/>
            <a:ext cx="2680009" cy="2968959"/>
          </a:xfrm>
          <a:custGeom>
            <a:avLst/>
            <a:gdLst/>
            <a:ahLst/>
            <a:cxnLst/>
            <a:rect r="r" b="b" t="t" l="l"/>
            <a:pathLst>
              <a:path h="2968959" w="2680009">
                <a:moveTo>
                  <a:pt x="0" y="0"/>
                </a:moveTo>
                <a:lnTo>
                  <a:pt x="2680009" y="0"/>
                </a:lnTo>
                <a:lnTo>
                  <a:pt x="2680009" y="2968959"/>
                </a:lnTo>
                <a:lnTo>
                  <a:pt x="0" y="296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26054" y="3207751"/>
            <a:ext cx="3539737" cy="1990194"/>
          </a:xfrm>
          <a:custGeom>
            <a:avLst/>
            <a:gdLst/>
            <a:ahLst/>
            <a:cxnLst/>
            <a:rect r="r" b="b" t="t" l="l"/>
            <a:pathLst>
              <a:path h="1990194" w="3539737">
                <a:moveTo>
                  <a:pt x="0" y="0"/>
                </a:moveTo>
                <a:lnTo>
                  <a:pt x="3539737" y="0"/>
                </a:lnTo>
                <a:lnTo>
                  <a:pt x="3539737" y="1990194"/>
                </a:lnTo>
                <a:lnTo>
                  <a:pt x="0" y="1990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33235" y="3207751"/>
            <a:ext cx="2585800" cy="1990194"/>
          </a:xfrm>
          <a:custGeom>
            <a:avLst/>
            <a:gdLst/>
            <a:ahLst/>
            <a:cxnLst/>
            <a:rect r="r" b="b" t="t" l="l"/>
            <a:pathLst>
              <a:path h="1990194" w="2585800">
                <a:moveTo>
                  <a:pt x="0" y="0"/>
                </a:moveTo>
                <a:lnTo>
                  <a:pt x="2585799" y="0"/>
                </a:lnTo>
                <a:lnTo>
                  <a:pt x="2585799" y="1990194"/>
                </a:lnTo>
                <a:lnTo>
                  <a:pt x="0" y="1990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94945" y="7099033"/>
            <a:ext cx="4044424" cy="1499133"/>
          </a:xfrm>
          <a:custGeom>
            <a:avLst/>
            <a:gdLst/>
            <a:ahLst/>
            <a:cxnLst/>
            <a:rect r="r" b="b" t="t" l="l"/>
            <a:pathLst>
              <a:path h="1499133" w="4044424">
                <a:moveTo>
                  <a:pt x="0" y="0"/>
                </a:moveTo>
                <a:lnTo>
                  <a:pt x="4044424" y="0"/>
                </a:lnTo>
                <a:lnTo>
                  <a:pt x="4044424" y="1499134"/>
                </a:lnTo>
                <a:lnTo>
                  <a:pt x="0" y="1499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75704" y="6676935"/>
            <a:ext cx="2343331" cy="2343331"/>
          </a:xfrm>
          <a:custGeom>
            <a:avLst/>
            <a:gdLst/>
            <a:ahLst/>
            <a:cxnLst/>
            <a:rect r="r" b="b" t="t" l="l"/>
            <a:pathLst>
              <a:path h="2343331" w="2343331">
                <a:moveTo>
                  <a:pt x="0" y="0"/>
                </a:moveTo>
                <a:lnTo>
                  <a:pt x="2343330" y="0"/>
                </a:lnTo>
                <a:lnTo>
                  <a:pt x="2343330" y="2343330"/>
                </a:lnTo>
                <a:lnTo>
                  <a:pt x="0" y="2343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12271" y="6335027"/>
            <a:ext cx="5381592" cy="3027145"/>
          </a:xfrm>
          <a:custGeom>
            <a:avLst/>
            <a:gdLst/>
            <a:ahLst/>
            <a:cxnLst/>
            <a:rect r="r" b="b" t="t" l="l"/>
            <a:pathLst>
              <a:path h="3027145" w="5381592">
                <a:moveTo>
                  <a:pt x="0" y="0"/>
                </a:moveTo>
                <a:lnTo>
                  <a:pt x="5381592" y="0"/>
                </a:lnTo>
                <a:lnTo>
                  <a:pt x="5381592" y="3027146"/>
                </a:lnTo>
                <a:lnTo>
                  <a:pt x="0" y="30271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481100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61116"/>
            <a:ext cx="5342692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구조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4291" y="0"/>
            <a:ext cx="913709" cy="10287000"/>
            <a:chOff x="0" y="0"/>
            <a:chExt cx="240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648">
                  <a:moveTo>
                    <a:pt x="0" y="0"/>
                  </a:moveTo>
                  <a:lnTo>
                    <a:pt x="240648" y="0"/>
                  </a:lnTo>
                  <a:lnTo>
                    <a:pt x="240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6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41721" y="6893874"/>
            <a:ext cx="4366152" cy="4114800"/>
          </a:xfrm>
          <a:custGeom>
            <a:avLst/>
            <a:gdLst/>
            <a:ahLst/>
            <a:cxnLst/>
            <a:rect r="r" b="b" t="t" l="l"/>
            <a:pathLst>
              <a:path h="4114800" w="4366152">
                <a:moveTo>
                  <a:pt x="0" y="0"/>
                </a:moveTo>
                <a:lnTo>
                  <a:pt x="4366152" y="0"/>
                </a:lnTo>
                <a:lnTo>
                  <a:pt x="43661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76878" y="372076"/>
            <a:ext cx="2343331" cy="2343331"/>
          </a:xfrm>
          <a:custGeom>
            <a:avLst/>
            <a:gdLst/>
            <a:ahLst/>
            <a:cxnLst/>
            <a:rect r="r" b="b" t="t" l="l"/>
            <a:pathLst>
              <a:path h="2343331" w="2343331">
                <a:moveTo>
                  <a:pt x="0" y="0"/>
                </a:moveTo>
                <a:lnTo>
                  <a:pt x="2343331" y="0"/>
                </a:lnTo>
                <a:lnTo>
                  <a:pt x="2343331" y="2343331"/>
                </a:lnTo>
                <a:lnTo>
                  <a:pt x="0" y="2343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960277" y="3289531"/>
            <a:ext cx="6409088" cy="5968769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369365" y="3289531"/>
            <a:ext cx="7958358" cy="596876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259300" y="9481100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4291" y="0"/>
            <a:ext cx="913709" cy="10287000"/>
            <a:chOff x="0" y="0"/>
            <a:chExt cx="240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648">
                  <a:moveTo>
                    <a:pt x="0" y="0"/>
                  </a:moveTo>
                  <a:lnTo>
                    <a:pt x="240648" y="0"/>
                  </a:lnTo>
                  <a:lnTo>
                    <a:pt x="240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6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41721" y="6893874"/>
            <a:ext cx="4366152" cy="4114800"/>
          </a:xfrm>
          <a:custGeom>
            <a:avLst/>
            <a:gdLst/>
            <a:ahLst/>
            <a:cxnLst/>
            <a:rect r="r" b="b" t="t" l="l"/>
            <a:pathLst>
              <a:path h="4114800" w="4366152">
                <a:moveTo>
                  <a:pt x="0" y="0"/>
                </a:moveTo>
                <a:lnTo>
                  <a:pt x="4366152" y="0"/>
                </a:lnTo>
                <a:lnTo>
                  <a:pt x="43661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00950" y="397984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06B94">
                <a:alpha val="1764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3205027" y="2752963"/>
            <a:ext cx="5149929" cy="5539872"/>
          </a:xfrm>
          <a:custGeom>
            <a:avLst/>
            <a:gdLst/>
            <a:ahLst/>
            <a:cxnLst/>
            <a:rect r="r" b="b" t="t" l="l"/>
            <a:pathLst>
              <a:path h="5539872" w="5149929">
                <a:moveTo>
                  <a:pt x="0" y="0"/>
                </a:moveTo>
                <a:lnTo>
                  <a:pt x="5149930" y="0"/>
                </a:lnTo>
                <a:lnTo>
                  <a:pt x="5149930" y="5539872"/>
                </a:lnTo>
                <a:lnTo>
                  <a:pt x="0" y="5539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21585" y="2674250"/>
            <a:ext cx="2709405" cy="1630403"/>
          </a:xfrm>
          <a:custGeom>
            <a:avLst/>
            <a:gdLst/>
            <a:ahLst/>
            <a:cxnLst/>
            <a:rect r="r" b="b" t="t" l="l"/>
            <a:pathLst>
              <a:path h="1630403" w="2709405">
                <a:moveTo>
                  <a:pt x="0" y="0"/>
                </a:moveTo>
                <a:lnTo>
                  <a:pt x="2709405" y="0"/>
                </a:lnTo>
                <a:lnTo>
                  <a:pt x="2709405" y="1630403"/>
                </a:lnTo>
                <a:lnTo>
                  <a:pt x="0" y="1630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1527402" y="2183130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7259300" y="9481100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61116"/>
            <a:ext cx="5351502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동작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506B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55947" y="4064416"/>
            <a:ext cx="7976105" cy="192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00"/>
              </a:lnSpc>
              <a:spcBef>
                <a:spcPct val="0"/>
              </a:spcBef>
            </a:pPr>
            <a:r>
              <a:rPr lang="en-US" sz="11214">
                <a:solidFill>
                  <a:srgbClr val="FFFFFF"/>
                </a:solidFill>
                <a:latin typeface="Arita Buri Light"/>
                <a:ea typeface="Arita Buri Light"/>
                <a:cs typeface="Arita Buri Light"/>
                <a:sym typeface="Arita Buri Light"/>
              </a:rPr>
              <a:t>2024년 1학기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C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4291" y="0"/>
            <a:ext cx="913709" cy="10287000"/>
            <a:chOff x="0" y="0"/>
            <a:chExt cx="2406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6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648">
                  <a:moveTo>
                    <a:pt x="0" y="0"/>
                  </a:moveTo>
                  <a:lnTo>
                    <a:pt x="240648" y="0"/>
                  </a:lnTo>
                  <a:lnTo>
                    <a:pt x="2406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6B9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64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41721" y="6893874"/>
            <a:ext cx="4366152" cy="4114800"/>
          </a:xfrm>
          <a:custGeom>
            <a:avLst/>
            <a:gdLst/>
            <a:ahLst/>
            <a:cxnLst/>
            <a:rect r="r" b="b" t="t" l="l"/>
            <a:pathLst>
              <a:path h="4114800" w="4366152">
                <a:moveTo>
                  <a:pt x="0" y="0"/>
                </a:moveTo>
                <a:lnTo>
                  <a:pt x="4366152" y="0"/>
                </a:lnTo>
                <a:lnTo>
                  <a:pt x="43661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76878" y="372076"/>
            <a:ext cx="2343331" cy="2343331"/>
          </a:xfrm>
          <a:custGeom>
            <a:avLst/>
            <a:gdLst/>
            <a:ahLst/>
            <a:cxnLst/>
            <a:rect r="r" b="b" t="t" l="l"/>
            <a:pathLst>
              <a:path h="2343331" w="2343331">
                <a:moveTo>
                  <a:pt x="0" y="0"/>
                </a:moveTo>
                <a:lnTo>
                  <a:pt x="2343331" y="0"/>
                </a:lnTo>
                <a:lnTo>
                  <a:pt x="2343331" y="2343331"/>
                </a:lnTo>
                <a:lnTo>
                  <a:pt x="0" y="2343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960277" y="3289531"/>
            <a:ext cx="6409088" cy="5968769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369365" y="3289531"/>
            <a:ext cx="7958358" cy="596876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259300" y="9481100"/>
            <a:ext cx="53257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2ECE3"/>
                </a:solidFill>
                <a:latin typeface="Cambria"/>
                <a:ea typeface="Cambria"/>
                <a:cs typeface="Cambria"/>
                <a:sym typeface="Cambria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61116"/>
            <a:ext cx="788503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b="true" sz="7000">
                <a:solidFill>
                  <a:srgbClr val="506B94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서빙로봇 프로그래밍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DAGPCx2jxwc</dc:identifier>
  <dcterms:modified xsi:type="dcterms:W3CDTF">2011-08-01T06:04:30Z</dcterms:modified>
  <cp:revision>1</cp:revision>
  <dc:title>서빙로봇</dc:title>
</cp:coreProperties>
</file>